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71" r:id="rId4"/>
    <p:sldId id="268" r:id="rId5"/>
    <p:sldId id="269" r:id="rId6"/>
    <p:sldId id="270" r:id="rId7"/>
    <p:sldId id="267" r:id="rId8"/>
    <p:sldId id="259" r:id="rId9"/>
    <p:sldId id="260" r:id="rId10"/>
    <p:sldId id="261" r:id="rId11"/>
    <p:sldId id="275" r:id="rId12"/>
    <p:sldId id="276" r:id="rId13"/>
    <p:sldId id="274" r:id="rId14"/>
    <p:sldId id="272" r:id="rId15"/>
    <p:sldId id="273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De Ruyter" initials="JDR" lastIdx="1" clrIdx="0">
    <p:extLst>
      <p:ext uri="{19B8F6BF-5375-455C-9EA6-DF929625EA0E}">
        <p15:presenceInfo xmlns:p15="http://schemas.microsoft.com/office/powerpoint/2012/main" userId="S-1-5-21-1485075895-939800094-155496532-7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5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5:49:00.2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smtClean="0"/>
              <a:t>18/09/2019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2B7F-16AE-43B2-A37C-B50E1F1D8B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9248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smtClean="0"/>
              <a:t>18/09/2019</a:t>
            </a:r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20DC-C75D-4775-8370-FF5017968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76695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89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82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5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00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0255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87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078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561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12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658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5991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29000" y="3389898"/>
            <a:ext cx="6858000" cy="782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" y="6453177"/>
            <a:ext cx="899522" cy="4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meentemol.be/rijtenho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2" y="-252479"/>
            <a:ext cx="11635819" cy="72046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8180" y="5015752"/>
            <a:ext cx="10510384" cy="1255651"/>
          </a:xfrm>
        </p:spPr>
        <p:txBody>
          <a:bodyPr>
            <a:normAutofit/>
          </a:bodyPr>
          <a:lstStyle/>
          <a:p>
            <a:r>
              <a:rPr lang="nl-BE" sz="3200" b="1" dirty="0" smtClean="0">
                <a:solidFill>
                  <a:schemeClr val="bg1"/>
                </a:solidFill>
              </a:rPr>
              <a:t>Welke toekomst voor het terrein </a:t>
            </a:r>
            <a:r>
              <a:rPr lang="nl-BE" sz="3200" b="1" dirty="0" err="1" smtClean="0">
                <a:solidFill>
                  <a:schemeClr val="bg1"/>
                </a:solidFill>
              </a:rPr>
              <a:t>Rijtenhof</a:t>
            </a:r>
            <a:r>
              <a:rPr lang="nl-BE" sz="3200" b="1" dirty="0" smtClean="0">
                <a:solidFill>
                  <a:schemeClr val="bg1"/>
                </a:solidFill>
              </a:rPr>
              <a:t>?</a:t>
            </a:r>
            <a:endParaRPr lang="nl-BE" sz="3200" b="1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147863" y="6242478"/>
            <a:ext cx="490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INFOAVOND Miloheem, Mol </a:t>
            </a:r>
            <a:r>
              <a:rPr lang="nl-BE" b="1" dirty="0" smtClean="0">
                <a:solidFill>
                  <a:schemeClr val="bg1"/>
                </a:solidFill>
              </a:rPr>
              <a:t>19/09/2019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0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4233" y="227103"/>
            <a:ext cx="10515600" cy="1325563"/>
          </a:xfrm>
        </p:spPr>
        <p:txBody>
          <a:bodyPr/>
          <a:lstStyle/>
          <a:p>
            <a:r>
              <a:rPr lang="nl-BE" b="1" dirty="0" smtClean="0"/>
              <a:t>Wat nu?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7430" y="1431299"/>
            <a:ext cx="10462403" cy="4960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4000" dirty="0" smtClean="0"/>
              <a:t>Stap 1: Ideeën verzamelen (extern)</a:t>
            </a:r>
            <a:endParaRPr lang="nl-BE" dirty="0" smtClean="0"/>
          </a:p>
          <a:p>
            <a:pPr lvl="0"/>
            <a:r>
              <a:rPr lang="nl-BE" dirty="0" smtClean="0"/>
              <a:t>Open </a:t>
            </a:r>
            <a:r>
              <a:rPr lang="nl-BE" dirty="0"/>
              <a:t>infoavond (19 september</a:t>
            </a:r>
            <a:r>
              <a:rPr lang="nl-BE" dirty="0" smtClean="0"/>
              <a:t>)</a:t>
            </a:r>
          </a:p>
          <a:p>
            <a:pPr lvl="0"/>
            <a:r>
              <a:rPr lang="nl-BE" dirty="0" smtClean="0"/>
              <a:t>Inspraakmoment </a:t>
            </a:r>
            <a:r>
              <a:rPr lang="nl-BE" dirty="0"/>
              <a:t>kinderen op het terrein (</a:t>
            </a:r>
            <a:r>
              <a:rPr lang="nl-BE" dirty="0" smtClean="0"/>
              <a:t>woensdagnamiddag, 9 </a:t>
            </a:r>
            <a:r>
              <a:rPr lang="nl-BE" dirty="0"/>
              <a:t>oktober)</a:t>
            </a:r>
          </a:p>
          <a:p>
            <a:pPr lvl="0"/>
            <a:r>
              <a:rPr lang="nl-BE" dirty="0"/>
              <a:t>Online feedback met extra ideeën en opmerkingen (tot eind oktober)</a:t>
            </a:r>
          </a:p>
          <a:p>
            <a:pPr marL="0" indent="0">
              <a:buNone/>
            </a:pPr>
            <a:endParaRPr lang="nl-BE" sz="15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BE" b="1" dirty="0" smtClean="0"/>
              <a:t> Ontwerprichtlijnen</a:t>
            </a:r>
            <a:r>
              <a:rPr lang="nl-BE" dirty="0" smtClean="0"/>
              <a:t> </a:t>
            </a:r>
            <a:r>
              <a:rPr lang="nl-BE" dirty="0"/>
              <a:t>op basis van behoeftes, wensen en 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ideeën </a:t>
            </a:r>
            <a:r>
              <a:rPr lang="nl-BE" dirty="0"/>
              <a:t>publiceren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sz="1500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1458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12670" y="261608"/>
            <a:ext cx="10297998" cy="6233638"/>
          </a:xfrm>
        </p:spPr>
        <p:txBody>
          <a:bodyPr>
            <a:normAutofit/>
          </a:bodyPr>
          <a:lstStyle/>
          <a:p>
            <a:pPr lvl="0"/>
            <a:r>
              <a:rPr lang="nl-BE" sz="4000" dirty="0" smtClean="0"/>
              <a:t>Stap 2: Ontwerpfase (intern)</a:t>
            </a:r>
            <a:br>
              <a:rPr lang="nl-BE" sz="4000" dirty="0" smtClean="0"/>
            </a:b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 smtClean="0"/>
              <a:t>Ontwerper </a:t>
            </a:r>
            <a:r>
              <a:rPr lang="nl-BE" sz="2800" dirty="0"/>
              <a:t>aan de slag vanaf november</a:t>
            </a:r>
            <a:r>
              <a:rPr lang="nl-BE" sz="3100" dirty="0"/>
              <a:t/>
            </a:r>
            <a:br>
              <a:rPr lang="nl-BE" sz="3100" dirty="0"/>
            </a:br>
            <a:r>
              <a:rPr lang="nl-BE" dirty="0"/>
              <a:t> </a:t>
            </a:r>
            <a:br>
              <a:rPr lang="nl-BE" dirty="0"/>
            </a:br>
            <a:r>
              <a:rPr lang="nl-BE" sz="4000" dirty="0" smtClean="0"/>
              <a:t>Stap 3: Presentatie </a:t>
            </a:r>
            <a:r>
              <a:rPr lang="nl-BE" sz="4000" dirty="0"/>
              <a:t>en voorstelling ontwerp </a:t>
            </a:r>
            <a:r>
              <a:rPr lang="nl-BE" sz="4000" dirty="0" smtClean="0"/>
              <a:t>(extern)</a:t>
            </a:r>
            <a:r>
              <a:rPr lang="nl-BE" sz="4000" dirty="0"/>
              <a:t/>
            </a:r>
            <a:br>
              <a:rPr lang="nl-BE" sz="4000" dirty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* Open </a:t>
            </a:r>
            <a:r>
              <a:rPr lang="nl-BE" sz="2800" dirty="0"/>
              <a:t>infoavond (januari 2020</a:t>
            </a:r>
            <a:r>
              <a:rPr lang="nl-BE" sz="2800" dirty="0" smtClean="0"/>
              <a:t>)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sz="2800" dirty="0" smtClean="0"/>
              <a:t>* Inspraakmoment </a:t>
            </a:r>
            <a:r>
              <a:rPr lang="nl-BE" sz="2800" dirty="0"/>
              <a:t>kinderen op het terrein (januari 2020)</a:t>
            </a:r>
            <a:br>
              <a:rPr lang="nl-BE" sz="2800" dirty="0"/>
            </a:br>
            <a:r>
              <a:rPr lang="nl-BE" sz="2800" dirty="0" smtClean="0"/>
              <a:t>* Online </a:t>
            </a:r>
            <a:r>
              <a:rPr lang="nl-BE" sz="2800" dirty="0"/>
              <a:t>feedback met extra ideeën en opmerkingen op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   ontwerp </a:t>
            </a:r>
            <a:r>
              <a:rPr lang="nl-BE" sz="2800" dirty="0"/>
              <a:t>(tot eind januari)</a:t>
            </a:r>
            <a:br>
              <a:rPr lang="nl-BE" sz="2800" dirty="0"/>
            </a:b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44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5102"/>
          </a:xfrm>
        </p:spPr>
        <p:txBody>
          <a:bodyPr>
            <a:normAutofit/>
          </a:bodyPr>
          <a:lstStyle/>
          <a:p>
            <a:pPr lvl="0"/>
            <a:r>
              <a:rPr lang="nl-BE" sz="4000" dirty="0" smtClean="0"/>
              <a:t>Stap 4: Finale </a:t>
            </a:r>
            <a:r>
              <a:rPr lang="nl-BE" sz="4000" dirty="0"/>
              <a:t>beslissing </a:t>
            </a:r>
            <a:r>
              <a:rPr lang="nl-BE" sz="4000" dirty="0" smtClean="0"/>
              <a:t>(intern)</a:t>
            </a:r>
            <a:br>
              <a:rPr lang="nl-BE" sz="4000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College </a:t>
            </a:r>
            <a:r>
              <a:rPr lang="nl-BE" sz="2800" dirty="0"/>
              <a:t>van burgemeester en schepenen beslist over het </a:t>
            </a:r>
            <a:r>
              <a:rPr lang="nl-BE" sz="2800" dirty="0" smtClean="0"/>
              <a:t>ontwerp.</a:t>
            </a:r>
            <a:r>
              <a:rPr lang="nl-BE" sz="2800" dirty="0"/>
              <a:t/>
            </a:r>
            <a:br>
              <a:rPr lang="nl-BE" sz="2800" dirty="0"/>
            </a:br>
            <a:r>
              <a:rPr lang="nl-BE" b="1" dirty="0"/>
              <a:t> </a:t>
            </a:r>
            <a:r>
              <a:rPr lang="nl-BE" dirty="0"/>
              <a:t/>
            </a:r>
            <a:br>
              <a:rPr lang="nl-BE" dirty="0"/>
            </a:br>
            <a:r>
              <a:rPr lang="nl-BE" sz="4000" dirty="0" smtClean="0"/>
              <a:t>Stap 5: Realisatie</a:t>
            </a:r>
            <a:r>
              <a:rPr lang="nl-BE" sz="4000" dirty="0"/>
              <a:t/>
            </a:r>
            <a:br>
              <a:rPr lang="nl-BE" sz="4000" dirty="0"/>
            </a:br>
            <a:r>
              <a:rPr lang="nl-BE" b="1" dirty="0"/>
              <a:t> </a:t>
            </a:r>
            <a:r>
              <a:rPr lang="nl-BE" dirty="0"/>
              <a:t/>
            </a:r>
            <a:br>
              <a:rPr lang="nl-BE" dirty="0"/>
            </a:br>
            <a:r>
              <a:rPr lang="nl-BE" sz="4000" dirty="0" smtClean="0"/>
              <a:t>Stap 6: Feestelijke </a:t>
            </a:r>
            <a:r>
              <a:rPr lang="nl-BE" sz="4000" dirty="0"/>
              <a:t>opening </a:t>
            </a:r>
            <a:br>
              <a:rPr lang="nl-BE" sz="4000" dirty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In </a:t>
            </a:r>
            <a:r>
              <a:rPr lang="nl-BE" sz="2800" dirty="0"/>
              <a:t>elke stap communiceren we open en </a:t>
            </a:r>
            <a:r>
              <a:rPr lang="nl-BE" sz="2800" dirty="0" smtClean="0"/>
              <a:t>transparant.</a:t>
            </a:r>
            <a:r>
              <a:rPr lang="nl-BE" sz="2800" dirty="0"/>
              <a:t/>
            </a:r>
            <a:br>
              <a:rPr lang="nl-BE" sz="2800" dirty="0"/>
            </a:b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1704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089211"/>
            <a:ext cx="9982200" cy="3845859"/>
          </a:xfrm>
        </p:spPr>
        <p:txBody>
          <a:bodyPr>
            <a:normAutofit fontScale="90000"/>
          </a:bodyPr>
          <a:lstStyle/>
          <a:p>
            <a:pPr marL="0" indent="0"/>
            <a:r>
              <a:rPr lang="nl-BE" dirty="0"/>
              <a:t>Oproep: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Niet aanwezig? Of heb je nog ideeën? Bezorg ze ons op het online platform! </a:t>
            </a:r>
            <a:br>
              <a:rPr lang="nl-BE" dirty="0"/>
            </a:br>
            <a:r>
              <a:rPr lang="nl-BE" dirty="0"/>
              <a:t>Grijp je kans online: </a:t>
            </a:r>
            <a:r>
              <a:rPr lang="nl-BE" dirty="0">
                <a:hlinkClick r:id="rId2"/>
              </a:rPr>
              <a:t>www.gemeentemol.be/rijtenhof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45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99063" y="2129245"/>
            <a:ext cx="2920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400" dirty="0"/>
              <a:t>Vragen</a:t>
            </a:r>
            <a:r>
              <a:rPr lang="nl-BE" sz="4400" dirty="0" smtClean="0"/>
              <a:t>?</a:t>
            </a:r>
            <a:endParaRPr lang="nl-BE" sz="4400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49" y="422644"/>
            <a:ext cx="5130131" cy="51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954" y="2420787"/>
            <a:ext cx="3732075" cy="4437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jullie ideeën!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97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Inleiding: Het </a:t>
            </a:r>
            <a:r>
              <a:rPr lang="nl-BE" dirty="0" err="1" smtClean="0"/>
              <a:t>Rijtenhof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777042"/>
            <a:ext cx="3250722" cy="4632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Het </a:t>
            </a:r>
            <a:r>
              <a:rPr lang="nl-BE" dirty="0" err="1"/>
              <a:t>Rijtenhof</a:t>
            </a:r>
            <a:r>
              <a:rPr lang="nl-BE" dirty="0"/>
              <a:t> is een groot </a:t>
            </a:r>
            <a:r>
              <a:rPr lang="nl-BE" dirty="0" smtClean="0"/>
              <a:t>plein van 4.266 m² (42 are) </a:t>
            </a:r>
            <a:r>
              <a:rPr lang="nl-BE" dirty="0"/>
              <a:t>in </a:t>
            </a:r>
            <a:r>
              <a:rPr lang="nl-BE" dirty="0" err="1"/>
              <a:t>Millegem</a:t>
            </a:r>
            <a:r>
              <a:rPr lang="nl-BE" dirty="0"/>
              <a:t>, gelegen tussen de Arendstraat, Bosduifstraat en </a:t>
            </a:r>
            <a:r>
              <a:rPr lang="nl-BE" dirty="0" err="1"/>
              <a:t>Rijtenhof</a:t>
            </a:r>
            <a:r>
              <a:rPr lang="nl-BE" dirty="0" smtClean="0"/>
              <a:t>. </a:t>
            </a:r>
            <a:endParaRPr lang="nl-BE" sz="9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149" y="1370462"/>
            <a:ext cx="5954473" cy="52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792857" cy="5751003"/>
          </a:xfrm>
        </p:spPr>
        <p:txBody>
          <a:bodyPr>
            <a:normAutofit/>
          </a:bodyPr>
          <a:lstStyle/>
          <a:p>
            <a:r>
              <a:rPr lang="nl-BE" sz="2800" dirty="0"/>
              <a:t>Het grote grasveld heeft nu twee </a:t>
            </a:r>
            <a:r>
              <a:rPr lang="nl-BE" sz="2800" dirty="0" err="1"/>
              <a:t>petanquebanen</a:t>
            </a:r>
            <a:r>
              <a:rPr lang="nl-BE" sz="2800" dirty="0"/>
              <a:t> en enkele bomen. </a:t>
            </a:r>
            <a:br>
              <a:rPr lang="nl-BE" sz="2800" dirty="0"/>
            </a:b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89" y="845389"/>
            <a:ext cx="8096053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66049" cy="5768256"/>
          </a:xfrm>
        </p:spPr>
        <p:txBody>
          <a:bodyPr>
            <a:normAutofit/>
          </a:bodyPr>
          <a:lstStyle/>
          <a:p>
            <a:r>
              <a:rPr lang="nl-BE" sz="2800" dirty="0"/>
              <a:t>Vanuit de afdeling jeugd- en sport bekijkt het gemeentebestuur hoe dit plein heringericht kan worden. </a:t>
            </a:r>
            <a:br>
              <a:rPr lang="nl-BE" sz="2800" dirty="0"/>
            </a:br>
            <a:endParaRPr lang="nl-BE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41" y="897147"/>
            <a:ext cx="6983488" cy="5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Uiteraard willen we de inrichting van het plein afstemmen op de wensen en de noden van de buurt. Wil je er voetballen, picknicken, </a:t>
            </a:r>
            <a:r>
              <a:rPr lang="nl-BE" sz="2800" dirty="0" err="1"/>
              <a:t>petanquen</a:t>
            </a:r>
            <a:r>
              <a:rPr lang="nl-BE" sz="2800" dirty="0"/>
              <a:t>, sporten,…? </a:t>
            </a:r>
            <a:br>
              <a:rPr lang="nl-BE" sz="2800" dirty="0"/>
            </a:br>
            <a:endParaRPr lang="nl-BE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70" y="1524763"/>
            <a:ext cx="7375599" cy="48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/>
              <a:t>Tijdens de eerste infoavond willen we te weten komen wie het plein gebruikt, welke activiteiten er momenteel plaatsvinden en hoe we de herinrichting het best aanpakken</a:t>
            </a:r>
            <a:r>
              <a:rPr lang="nl-BE" dirty="0"/>
              <a:t>.</a:t>
            </a:r>
            <a:br>
              <a:rPr lang="nl-BE" dirty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60" y="1578361"/>
            <a:ext cx="3562095" cy="47557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12" y="1596863"/>
            <a:ext cx="4908431" cy="47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8740" y="448574"/>
            <a:ext cx="11024558" cy="593497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BE" sz="5400" dirty="0" smtClean="0"/>
              <a:t>We brengen het terrein in kaart d.m.v. een SWOT-analyse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7200" dirty="0" smtClean="0">
                <a:solidFill>
                  <a:srgbClr val="FF0000"/>
                </a:solidFill>
              </a:rPr>
              <a:t>S</a:t>
            </a:r>
            <a:r>
              <a:rPr lang="nl-BE" dirty="0" smtClean="0"/>
              <a:t>		</a:t>
            </a:r>
            <a:r>
              <a:rPr lang="nl-BE" sz="5400" dirty="0" err="1" smtClean="0"/>
              <a:t>Strenghts</a:t>
            </a:r>
            <a:r>
              <a:rPr lang="nl-BE" sz="5400" dirty="0" smtClean="0"/>
              <a:t> (sterktes)</a:t>
            </a:r>
            <a:br>
              <a:rPr lang="nl-BE" sz="5400" dirty="0" smtClean="0"/>
            </a:br>
            <a:r>
              <a:rPr lang="nl-BE" sz="5400" dirty="0" smtClean="0"/>
              <a:t>	</a:t>
            </a:r>
            <a:r>
              <a:rPr lang="nl-BE" sz="7200" dirty="0" smtClean="0">
                <a:solidFill>
                  <a:srgbClr val="FF0000"/>
                </a:solidFill>
              </a:rPr>
              <a:t>W</a:t>
            </a:r>
            <a:r>
              <a:rPr lang="nl-BE" sz="5400" dirty="0" smtClean="0"/>
              <a:t>		</a:t>
            </a:r>
            <a:r>
              <a:rPr lang="nl-BE" sz="5400" dirty="0" err="1" smtClean="0"/>
              <a:t>Weaknesses</a:t>
            </a:r>
            <a:r>
              <a:rPr lang="nl-BE" sz="5400" dirty="0" smtClean="0"/>
              <a:t> (zwaktes)</a:t>
            </a:r>
            <a:br>
              <a:rPr lang="nl-BE" sz="5400" dirty="0" smtClean="0"/>
            </a:br>
            <a:r>
              <a:rPr lang="nl-BE" sz="5400" dirty="0" smtClean="0"/>
              <a:t>	</a:t>
            </a:r>
            <a:r>
              <a:rPr lang="nl-BE" sz="7200" dirty="0" smtClean="0">
                <a:solidFill>
                  <a:srgbClr val="FF0000"/>
                </a:solidFill>
              </a:rPr>
              <a:t>O</a:t>
            </a:r>
            <a:r>
              <a:rPr lang="nl-BE" sz="5400" dirty="0" smtClean="0"/>
              <a:t>		</a:t>
            </a:r>
            <a:r>
              <a:rPr lang="nl-BE" sz="5400" dirty="0" err="1" smtClean="0"/>
              <a:t>Opportunities</a:t>
            </a:r>
            <a:r>
              <a:rPr lang="nl-BE" sz="5400" dirty="0" smtClean="0"/>
              <a:t> (kansen)</a:t>
            </a:r>
            <a:br>
              <a:rPr lang="nl-BE" sz="5400" dirty="0" smtClean="0"/>
            </a:br>
            <a:r>
              <a:rPr lang="nl-BE" sz="5400" dirty="0" smtClean="0"/>
              <a:t>	</a:t>
            </a:r>
            <a:r>
              <a:rPr lang="nl-BE" sz="7200" dirty="0" smtClean="0">
                <a:solidFill>
                  <a:srgbClr val="FF0000"/>
                </a:solidFill>
              </a:rPr>
              <a:t>T</a:t>
            </a:r>
            <a:r>
              <a:rPr lang="nl-BE" sz="5400" dirty="0" smtClean="0"/>
              <a:t>		</a:t>
            </a:r>
            <a:r>
              <a:rPr lang="nl-BE" sz="5400" dirty="0" err="1" smtClean="0"/>
              <a:t>Threats</a:t>
            </a:r>
            <a:r>
              <a:rPr lang="nl-BE" sz="5400" dirty="0" smtClean="0"/>
              <a:t> (bedreigingen)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1376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19568"/>
              </p:ext>
            </p:extLst>
          </p:nvPr>
        </p:nvGraphicFramePr>
        <p:xfrm>
          <a:off x="1048870" y="1411940"/>
          <a:ext cx="9892124" cy="50643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46062">
                  <a:extLst>
                    <a:ext uri="{9D8B030D-6E8A-4147-A177-3AD203B41FA5}">
                      <a16:colId xmlns:a16="http://schemas.microsoft.com/office/drawing/2014/main" val="2708577416"/>
                    </a:ext>
                  </a:extLst>
                </a:gridCol>
                <a:gridCol w="4946062">
                  <a:extLst>
                    <a:ext uri="{9D8B030D-6E8A-4147-A177-3AD203B41FA5}">
                      <a16:colId xmlns:a16="http://schemas.microsoft.com/office/drawing/2014/main" val="3836784070"/>
                    </a:ext>
                  </a:extLst>
                </a:gridCol>
              </a:tblGrid>
              <a:tr h="2415327">
                <a:tc>
                  <a:txBody>
                    <a:bodyPr/>
                    <a:lstStyle/>
                    <a:p>
                      <a:r>
                        <a:rPr lang="nl-BE" u="sng" dirty="0" smtClean="0"/>
                        <a:t>STERKTES</a:t>
                      </a:r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r>
                        <a:rPr lang="nl-BE" sz="5400" dirty="0" smtClean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u="sng" dirty="0" smtClean="0"/>
                        <a:t>ZWAKTES</a:t>
                      </a:r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r>
                        <a:rPr lang="nl-BE" sz="5400" dirty="0" smtClean="0"/>
                        <a:t>W</a:t>
                      </a:r>
                      <a:endParaRPr lang="nl-BE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02915"/>
                  </a:ext>
                </a:extLst>
              </a:tr>
              <a:tr h="2649068">
                <a:tc>
                  <a:txBody>
                    <a:bodyPr/>
                    <a:lstStyle/>
                    <a:p>
                      <a:r>
                        <a:rPr lang="nl-BE" b="1" u="sng" dirty="0" smtClean="0"/>
                        <a:t>KANSEN</a:t>
                      </a:r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5400" b="1" kern="1200" dirty="0" smtClean="0"/>
                        <a:t>O</a:t>
                      </a:r>
                      <a:endParaRPr lang="nl-BE" sz="5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b="1" u="sng" kern="1200" dirty="0" smtClean="0"/>
                        <a:t>BEDREIGINGEN</a:t>
                      </a:r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endParaRPr lang="nl-BE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5400" b="1" kern="1200" dirty="0" smtClean="0"/>
                        <a:t>T</a:t>
                      </a:r>
                      <a:endParaRPr lang="nl-BE" sz="5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56439"/>
                  </a:ext>
                </a:extLst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BE" dirty="0" smtClean="0"/>
              <a:t>SWOT-analyse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5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732" y="316856"/>
            <a:ext cx="8392064" cy="61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D329301-4ACF-4D2C-A27A-AA1DE09B425A}" vid="{B79603DE-75D6-4BAC-8562-19A9171C709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489854</Template>
  <TotalTime>270</TotalTime>
  <Words>221</Words>
  <Application>Microsoft Office PowerPoint</Application>
  <PresentationFormat>Breedbeeld</PresentationFormat>
  <Paragraphs>51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Kantoorthema</vt:lpstr>
      <vt:lpstr>Welke toekomst voor het terrein Rijtenhof?</vt:lpstr>
      <vt:lpstr>Inleiding: Het Rijtenhof</vt:lpstr>
      <vt:lpstr>Het grote grasveld heeft nu twee petanquebanen en enkele bomen.  </vt:lpstr>
      <vt:lpstr>Vanuit de afdeling jeugd- en sport bekijkt het gemeentebestuur hoe dit plein heringericht kan worden.  </vt:lpstr>
      <vt:lpstr>Uiteraard willen we de inrichting van het plein afstemmen op de wensen en de noden van de buurt. Wil je er voetballen, picknicken, petanquen, sporten,…?  </vt:lpstr>
      <vt:lpstr>Tijdens de eerste infoavond willen we te weten komen wie het plein gebruikt, welke activiteiten er momenteel plaatsvinden en hoe we de herinrichting het best aanpakken. </vt:lpstr>
      <vt:lpstr>We brengen het terrein in kaart d.m.v. een SWOT-analyse    S  Strenghts (sterktes)  W  Weaknesses (zwaktes)  O  Opportunities (kansen)  T  Threats (bedreigingen)</vt:lpstr>
      <vt:lpstr>SWOT-analyse</vt:lpstr>
      <vt:lpstr>PowerPoint-presentatie</vt:lpstr>
      <vt:lpstr>Wat nu?</vt:lpstr>
      <vt:lpstr>Stap 2: Ontwerpfase (intern)  Ontwerper aan de slag vanaf november   Stap 3: Presentatie en voorstelling ontwerp (extern)  * Open infoavond (januari 2020) * Inspraakmoment kinderen op het terrein (januari 2020) * Online feedback met extra ideeën en opmerkingen op     ontwerp (tot eind januari) </vt:lpstr>
      <vt:lpstr>Stap 4: Finale beslissing (intern)  College van burgemeester en schepenen beslist over het ontwerp.   Stap 5: Realisatie   Stap 6: Feestelijke opening   In elke stap communiceren we open en transparant. </vt:lpstr>
      <vt:lpstr>Oproep:   Niet aanwezig? Of heb je nog ideeën? Bezorg ze ons op het online platform!  Grijp je kans online: www.gemeentemol.be/rijtenhof </vt:lpstr>
      <vt:lpstr>PowerPoint-presentatie</vt:lpstr>
      <vt:lpstr>Bedankt voor jullie ideeën!</vt:lpstr>
    </vt:vector>
  </TitlesOfParts>
  <Company>Gemeente 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Julie De Ruyter</dc:creator>
  <cp:lastModifiedBy>Julie De Ruyter</cp:lastModifiedBy>
  <cp:revision>50</cp:revision>
  <cp:lastPrinted>2019-02-06T09:44:16Z</cp:lastPrinted>
  <dcterms:created xsi:type="dcterms:W3CDTF">2019-09-13T11:27:15Z</dcterms:created>
  <dcterms:modified xsi:type="dcterms:W3CDTF">2019-09-18T14:39:42Z</dcterms:modified>
</cp:coreProperties>
</file>